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79975" cy="4280852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930" y="6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1907" y="-7940"/>
            <a:ext cx="30303788" cy="42816463"/>
          </a:xfrm>
          <a:prstGeom prst="rect">
            <a:avLst/>
          </a:prstGeom>
          <a:noFill/>
          <a:ln w="254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2" t="14478"/>
          <a:stretch/>
        </p:blipFill>
        <p:spPr bwMode="auto">
          <a:xfrm>
            <a:off x="458625" y="731835"/>
            <a:ext cx="7108507" cy="423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E8E21-A78D-42D6-9034-34E770D277D1}"/>
              </a:ext>
            </a:extLst>
          </p:cNvPr>
          <p:cNvSpPr txBox="1"/>
          <p:nvPr/>
        </p:nvSpPr>
        <p:spPr>
          <a:xfrm>
            <a:off x="25045987" y="30162"/>
            <a:ext cx="52101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Mã</a:t>
            </a:r>
            <a:r>
              <a:rPr lang="en-US" sz="8000" dirty="0"/>
              <a:t> </a:t>
            </a:r>
            <a:r>
              <a:rPr lang="en-US" sz="8000" dirty="0" err="1"/>
              <a:t>số</a:t>
            </a:r>
            <a:r>
              <a:rPr lang="en-US" sz="8000" dirty="0"/>
              <a:t> </a:t>
            </a:r>
            <a:r>
              <a:rPr lang="en-US" sz="8000" dirty="0" err="1"/>
              <a:t>bảng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7413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Nguyen Nguyen</cp:lastModifiedBy>
  <cp:revision>3</cp:revision>
  <dcterms:created xsi:type="dcterms:W3CDTF">2006-08-16T00:00:00Z</dcterms:created>
  <dcterms:modified xsi:type="dcterms:W3CDTF">2019-11-09T02:20:49Z</dcterms:modified>
</cp:coreProperties>
</file>